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g" initials="s" lastIdx="6" clrIdx="0"/>
  <p:cmAuthor id="2" name="作者" initials="作" lastIdx="0" clrIdx="1"/>
  <p:cmAuthor id="3" name="ywwl" initials="y" lastIdx="2" clrIdx="2"/>
  <p:cmAuthor id="4" name="Power28" initials="P" lastIdx="1" clrIdx="3"/>
  <p:cmAuthor id="2000" name="博洋家纺   夏小飞" initials="authorId_4092029" lastIdx="0" clrIdx="0"/>
  <p:cmAuthor id="5" name="袁舒婷" initials="YST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3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5450" y="86504"/>
            <a:ext cx="10852237" cy="441964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卡姿</a:t>
            </a:r>
            <a:r>
              <a:rPr lang="zh-CN" altLang="en-US" dirty="0"/>
              <a:t>兰甜</a:t>
            </a:r>
            <a:r>
              <a:rPr lang="zh-CN" altLang="en-US" dirty="0" smtClean="0"/>
              <a:t>颜腮红</a:t>
            </a:r>
            <a:r>
              <a:rPr lang="zh-CN" altLang="en-US" sz="2200" dirty="0" smtClean="0"/>
              <a:t>（</a:t>
            </a:r>
            <a:r>
              <a:rPr lang="en-US" altLang="zh-CN" sz="2200" dirty="0" smtClean="0">
                <a:sym typeface="+mn-ea"/>
              </a:rPr>
              <a:t>lulu</a:t>
            </a:r>
            <a:r>
              <a:rPr lang="zh-CN" altLang="en-US" sz="2200" dirty="0" smtClean="0">
                <a:sym typeface="+mn-ea"/>
              </a:rPr>
              <a:t>猪联名款）</a:t>
            </a:r>
            <a:endParaRPr sz="2200" dirty="0"/>
          </a:p>
        </p:txBody>
      </p:sp>
      <p:sp>
        <p:nvSpPr>
          <p:cNvPr id="6" name="文本框 5"/>
          <p:cNvSpPr txBox="1"/>
          <p:nvPr/>
        </p:nvSpPr>
        <p:spPr>
          <a:xfrm>
            <a:off x="3124244" y="566252"/>
            <a:ext cx="8279402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基础信息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规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格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g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【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色号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02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喜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上莓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梢、</a:t>
            </a:r>
            <a:r>
              <a:rPr lang="en-US" altLang="zh-CN" dirty="0">
                <a:solidFill>
                  <a:srgbClr val="6D5D59"/>
                </a:solidFill>
                <a:latin typeface="微软雅黑" panose="020B0503020204020204" charset="-122"/>
                <a:ea typeface="微软雅黑" panose="020B0503020204020204" charset="-122"/>
              </a:rPr>
              <a:t>04 </a:t>
            </a:r>
            <a:r>
              <a:rPr lang="zh-CN" altLang="en-US" dirty="0">
                <a:solidFill>
                  <a:srgbClr val="6D5D59"/>
                </a:solidFill>
                <a:latin typeface="微软雅黑" panose="020B0503020204020204" charset="-122"/>
                <a:ea typeface="微软雅黑" panose="020B0503020204020204" charset="-122"/>
              </a:rPr>
              <a:t>自柚自</a:t>
            </a:r>
            <a:r>
              <a:rPr lang="zh-CN" altLang="en-US" dirty="0" smtClean="0">
                <a:solidFill>
                  <a:srgbClr val="6D5D59"/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保质期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】：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r>
              <a:rPr lang="zh-CN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日常</a:t>
            </a:r>
            <a:r>
              <a:rPr lang="zh-CN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价</a:t>
            </a:r>
            <a:r>
              <a:rPr lang="zh-CN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】：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139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盒</a:t>
            </a:r>
            <a:endParaRPr lang="en-US" altLang="zh-CN" b="1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r>
              <a:rPr 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直播价】：到</a:t>
            </a:r>
            <a:r>
              <a:rPr 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手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盒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r>
              <a:rPr 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送赠</a:t>
            </a:r>
            <a:r>
              <a:rPr 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机</a:t>
            </a:r>
            <a:r>
              <a:rPr 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制】</a:t>
            </a:r>
            <a:r>
              <a:rPr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lulu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猪扇子*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endParaRPr lang="zh-CN" altLang="en-US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r>
              <a:rPr lang="zh-CN" altLang="en-US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zh-CN" altLang="en-US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发货时间</a:t>
            </a:r>
            <a:r>
              <a:rPr lang="zh-CN" altLang="en-US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】：</a:t>
            </a:r>
            <a:r>
              <a:rPr lang="en-US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48</a:t>
            </a:r>
            <a:r>
              <a:rPr lang="zh-CN" altLang="en-US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小时内</a:t>
            </a:r>
            <a:r>
              <a:rPr lang="en-US" altLang="zh-CN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zh-CN" altLang="en-US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【快递】：邮政，圆通，中通，韵达，百世快递</a:t>
            </a:r>
            <a:endParaRPr lang="zh-CN" altLang="en-US" dirty="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63414" y="2818037"/>
            <a:ext cx="11506220" cy="398780"/>
          </a:xfrm>
          <a:prstGeom prst="rect">
            <a:avLst/>
          </a:prstGeom>
          <a:solidFill>
            <a:srgbClr val="DBDCB5"/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卖点</a:t>
            </a:r>
            <a:r>
              <a:rPr lang="en-US" altLang="zh-CN" sz="2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zh-CN" alt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Shape 149"/>
          <p:cNvSpPr/>
          <p:nvPr/>
        </p:nvSpPr>
        <p:spPr>
          <a:xfrm>
            <a:off x="198099" y="3275252"/>
            <a:ext cx="11806666" cy="3470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25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1163" y="3177628"/>
            <a:ext cx="103700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①卡姿兰联合原创潮玩</a:t>
            </a:r>
            <a:r>
              <a:rPr kumimoji="1"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IP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顶流</a:t>
            </a:r>
            <a:r>
              <a:rPr kumimoji="1" lang="en-US" altLang="zh-CN" dirty="0" err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LuLu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猪，</a:t>
            </a:r>
            <a:r>
              <a:rPr kumimoji="1"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高颜值联</a:t>
            </a:r>
            <a:r>
              <a:rPr kumimoji="1" lang="zh-CN" altLang="en-US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名腮红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来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袭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！腮红粉饼压型是猪猪款，只要</a:t>
            </a:r>
            <a:r>
              <a:rPr kumimoji="1" lang="en-US" altLang="zh-CN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80+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就能带回家</a:t>
            </a:r>
            <a:endParaRPr kumimoji="1" lang="en-US" altLang="zh-CN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②细腻</a:t>
            </a:r>
            <a:r>
              <a:rPr lang="zh-CN" altLang="en-US" spc="10" dirty="0">
                <a:latin typeface="微软雅黑" panose="020B0503020204020204" charset="-122"/>
                <a:ea typeface="微软雅黑" panose="020B0503020204020204" charset="-122"/>
              </a:rPr>
              <a:t>腻柔</a:t>
            </a:r>
            <a:r>
              <a:rPr lang="zh-CN" altLang="en-US" spc="10" dirty="0" smtClean="0">
                <a:latin typeface="微软雅黑" panose="020B0503020204020204" charset="-122"/>
                <a:ea typeface="微软雅黑" panose="020B0503020204020204" charset="-122"/>
              </a:rPr>
              <a:t>光</a:t>
            </a:r>
            <a:r>
              <a:rPr lang="zh-CN" altLang="en-US" spc="1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天</a:t>
            </a:r>
            <a:r>
              <a:rPr lang="zh-CN" altLang="en-US" spc="1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鹅绒感柔</a:t>
            </a:r>
            <a:r>
              <a:rPr lang="zh-CN" altLang="en-US" spc="1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滑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：板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状硫酸钡</a:t>
            </a:r>
            <a:r>
              <a:rPr kumimoji="1"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氮化硼结合配方，对光的折射系数更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高，具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有更加优异的柔光效果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③</a:t>
            </a:r>
            <a:r>
              <a:rPr kumimoji="1" lang="zh-CN" altLang="en-US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双</a:t>
            </a:r>
            <a:r>
              <a:rPr kumimoji="1"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径微米级粉末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，粉质细腻不显毛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孔，通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透贴肤，上色均匀柔焦，显色不显脏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④内含</a:t>
            </a:r>
            <a:r>
              <a:rPr kumimoji="1" lang="zh-CN" altLang="en-US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水</a:t>
            </a:r>
            <a:r>
              <a:rPr kumimoji="1"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蜜桃</a:t>
            </a:r>
            <a:r>
              <a:rPr kumimoji="1"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kumimoji="1"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苹果籽两大甜蜜果萃成分加</a:t>
            </a:r>
            <a:r>
              <a:rPr kumimoji="1" lang="zh-CN" altLang="en-US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持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，显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色更持色，贴肤不飞粉</a:t>
            </a:r>
            <a:endParaRPr kumimoji="1" lang="en-US" altLang="zh-CN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5820" y="593831"/>
            <a:ext cx="2224659" cy="216577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164" y="3675093"/>
            <a:ext cx="1188470" cy="1335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394" y="1038042"/>
            <a:ext cx="1066800" cy="1066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559" y="1040031"/>
            <a:ext cx="1092926" cy="109292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220497" y="2021519"/>
            <a:ext cx="1090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款式随机发</a:t>
            </a:r>
            <a:endParaRPr lang="zh-CN" altLang="en-US" sz="14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COMMONDATA" val="eyJoZGlkIjoiMTNlZDNlODY0NGFjNWVhOTk1YzZkZTUwN2FlNDRhNzg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WPS 演示</Application>
  <PresentationFormat>宽屏</PresentationFormat>
  <Paragraphs>18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黑体</vt:lpstr>
      <vt:lpstr>Office 主题​​</vt:lpstr>
      <vt:lpstr>卡姿兰甜颜腮红（lulu猪联名款）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叶叶叶</cp:lastModifiedBy>
  <cp:revision>172</cp:revision>
  <dcterms:created xsi:type="dcterms:W3CDTF">2019-06-19T02:08:00Z</dcterms:created>
  <dcterms:modified xsi:type="dcterms:W3CDTF">2022-05-07T03:22:22Z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501D54BBF06D484ABB409CABE41DCA6C</vt:lpwstr>
  </property>
</Properties>
</file>